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87" r:id="rId8"/>
    <p:sldId id="278" r:id="rId9"/>
    <p:sldId id="273" r:id="rId10"/>
    <p:sldId id="289" r:id="rId11"/>
    <p:sldId id="291" r:id="rId12"/>
    <p:sldId id="288" r:id="rId13"/>
    <p:sldId id="265" r:id="rId14"/>
    <p:sldId id="267" r:id="rId15"/>
    <p:sldId id="270" r:id="rId16"/>
    <p:sldId id="271" r:id="rId17"/>
    <p:sldId id="281" r:id="rId18"/>
    <p:sldId id="290" r:id="rId19"/>
    <p:sldId id="275" r:id="rId20"/>
    <p:sldId id="285" r:id="rId21"/>
    <p:sldId id="279" r:id="rId22"/>
    <p:sldId id="280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ea typeface="+mj-ea"/>
                <a:cs typeface="+mj-cs"/>
              </a:rPr>
              <a:t>Git </a:t>
            </a:r>
            <a:r>
              <a:rPr lang="zh-TW" altLang="en-US" sz="4000" dirty="0">
                <a:ea typeface="+mj-ea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Git </a:t>
            </a:r>
            <a:r>
              <a:rPr lang="zh-TW" altLang="en-US" sz="2000" dirty="0"/>
              <a:t>是由 </a:t>
            </a:r>
            <a:r>
              <a:rPr lang="en-US" altLang="zh-TW" sz="2000" dirty="0"/>
              <a:t>Linux </a:t>
            </a:r>
            <a:r>
              <a:rPr lang="zh-TW" altLang="en-US" sz="2000" dirty="0"/>
              <a:t>核心開發人員 </a:t>
            </a:r>
            <a:r>
              <a:rPr lang="en-US" altLang="zh-TW" sz="2000" dirty="0"/>
              <a:t>Linus Torvalds </a:t>
            </a:r>
            <a:r>
              <a:rPr lang="zh-TW" altLang="en-US" sz="2000" dirty="0"/>
              <a:t>於 </a:t>
            </a:r>
            <a:r>
              <a:rPr lang="en-US" altLang="zh-TW" sz="2000" dirty="0"/>
              <a:t>2005 </a:t>
            </a:r>
            <a:r>
              <a:rPr lang="zh-TW" altLang="en-US" sz="2000" dirty="0"/>
              <a:t>年開發的分散式版本控制系統（</a:t>
            </a:r>
            <a:r>
              <a:rPr lang="en-US" altLang="zh-TW" sz="2000" dirty="0"/>
              <a:t>distributed revision control</a:t>
            </a:r>
            <a:r>
              <a:rPr lang="zh-TW" altLang="en-US" sz="2000" dirty="0"/>
              <a:t>）</a:t>
            </a: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分散式</a:t>
            </a:r>
            <a:r>
              <a:rPr lang="zh-TW" altLang="en-US" sz="2000" dirty="0"/>
              <a:t>：為避免像集中式版本控制系統只存取最新的歷史記錄，導致若線上倉庫當機就會有無法協作的風險，</a:t>
            </a:r>
            <a:r>
              <a:rPr lang="en-US" altLang="zh-TW" sz="2000" dirty="0"/>
              <a:t>Git </a:t>
            </a:r>
            <a:r>
              <a:rPr lang="zh-TW" altLang="en-US" sz="2000" dirty="0"/>
              <a:t>讓用戶備份整個倉庫到本地資料夾，若線上倉庫有問題只要任一開發人員有用 </a:t>
            </a:r>
            <a:r>
              <a:rPr lang="en-US" altLang="zh-TW" sz="2000" dirty="0"/>
              <a:t>Git </a:t>
            </a:r>
            <a:r>
              <a:rPr lang="zh-TW" altLang="en-US" sz="2000" dirty="0"/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版本控制</a:t>
            </a:r>
            <a:r>
              <a:rPr lang="zh-TW" altLang="en-US" sz="2000" dirty="0"/>
              <a:t>：</a:t>
            </a:r>
            <a:r>
              <a:rPr lang="en-US" altLang="zh-TW" sz="2000" dirty="0"/>
              <a:t>Git </a:t>
            </a:r>
            <a:r>
              <a:rPr lang="zh-TW" altLang="en-US" sz="2000" dirty="0"/>
              <a:t>透過 </a:t>
            </a:r>
            <a:r>
              <a:rPr lang="en-US" altLang="zh-TW" sz="2000" dirty="0"/>
              <a:t>.git </a:t>
            </a:r>
            <a:r>
              <a:rPr lang="zh-TW" altLang="en-US" sz="2000" dirty="0"/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293290" y="294567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這個模式下的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reset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，工作目錄跟暫存區的檔案都不會被丟掉，所以看起來就只有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HEAD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的移動而已。也因此，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Commit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拆出來的檔案會直接放在暫存區。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-apple-system"/>
              </a:rPr>
              <a:t>在這個模式下，不管是工作目錄以及暫存區的檔案都會丟掉。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22C54AB0-ECB0-A6FC-1849-4845723A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59EC69A0-A1D3-142D-A808-5B7D026C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</a:t>
            </a:r>
            <a:r>
              <a:rPr lang="en-US" altLang="zh-TW" sz="3200">
                <a:latin typeface="+mj-lt"/>
              </a:rPr>
              <a:t>add origin </a:t>
            </a:r>
            <a:r>
              <a:rPr lang="en-US" altLang="zh-TW" sz="3200" dirty="0">
                <a:latin typeface="+mj-lt"/>
              </a:rPr>
              <a:t>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5803</TotalTime>
  <Words>535</Words>
  <Application>Microsoft Office PowerPoint</Application>
  <PresentationFormat>寬螢幕</PresentationFormat>
  <Paragraphs>87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-apple-system</vt:lpstr>
      <vt:lpstr>Monaco</vt:lpstr>
      <vt:lpstr>華康宗楷體W7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18</cp:revision>
  <dcterms:created xsi:type="dcterms:W3CDTF">2023-11-04T01:16:35Z</dcterms:created>
  <dcterms:modified xsi:type="dcterms:W3CDTF">2023-12-19T11:03:53Z</dcterms:modified>
</cp:coreProperties>
</file>